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E716-C7F4-439F-BB2E-E58935139F80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9D1-6DD7-40B7-9E30-F18B1011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168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E716-C7F4-439F-BB2E-E58935139F80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9D1-6DD7-40B7-9E30-F18B1011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91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E716-C7F4-439F-BB2E-E58935139F80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9D1-6DD7-40B7-9E30-F18B1011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64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E716-C7F4-439F-BB2E-E58935139F80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9D1-6DD7-40B7-9E30-F18B1011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5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E716-C7F4-439F-BB2E-E58935139F80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9D1-6DD7-40B7-9E30-F18B1011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00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E716-C7F4-439F-BB2E-E58935139F80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9D1-6DD7-40B7-9E30-F18B1011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15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E716-C7F4-439F-BB2E-E58935139F80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9D1-6DD7-40B7-9E30-F18B1011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6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E716-C7F4-439F-BB2E-E58935139F80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9D1-6DD7-40B7-9E30-F18B1011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55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E716-C7F4-439F-BB2E-E58935139F80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9D1-6DD7-40B7-9E30-F18B1011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64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E716-C7F4-439F-BB2E-E58935139F80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9D1-6DD7-40B7-9E30-F18B1011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77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E716-C7F4-439F-BB2E-E58935139F80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A9D1-6DD7-40B7-9E30-F18B1011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29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BE716-C7F4-439F-BB2E-E58935139F80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0A9D1-6DD7-40B7-9E30-F18B1011A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5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8980" y="2765234"/>
            <a:ext cx="1460768" cy="1462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076894" y="3532504"/>
            <a:ext cx="1300016" cy="16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445419" y="2851612"/>
            <a:ext cx="1391813" cy="1462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ГКУ ОСЗН (ДСЗН)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62629" y="2316470"/>
            <a:ext cx="1769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аявление;                необходимые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7260116" y="3623207"/>
            <a:ext cx="3091794" cy="34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88230" y="2369014"/>
            <a:ext cx="3635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ндивидуальный расчет;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выплате или                 отказе в субсидиях;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гражданина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351910" y="2765233"/>
            <a:ext cx="1637665" cy="1462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3220" y="75259"/>
            <a:ext cx="11942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 схема порядка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предоставления дополнительных мер социальной поддержки граждан в целях соблюдения предельных (максимальных) индексов изменения размера вносимой гражданами платы за коммунальные услуги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Владимирской области в 2021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году по причине введения нормативов потребления коммунальной услуги по отоплению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930487" y="1100405"/>
            <a:ext cx="5905041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ГРБС –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ДГРЦТ</a:t>
            </a:r>
          </a:p>
          <a:p>
            <a:pPr algn="ctr"/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–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ДГРЦТ</a:t>
            </a:r>
          </a:p>
          <a:p>
            <a:pPr algn="ctr"/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и документы – ГКУ ОСЗН (ДСЗН)</a:t>
            </a:r>
            <a:endParaRPr lang="ru-RU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70294" y="2826536"/>
            <a:ext cx="1189822" cy="1462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ДГРЦТ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>
            <a:stCxn id="9" idx="3"/>
          </p:cNvCxnSpPr>
          <p:nvPr/>
        </p:nvCxnSpPr>
        <p:spPr>
          <a:xfrm>
            <a:off x="4837232" y="3582699"/>
            <a:ext cx="1255096" cy="8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04034" y="2358557"/>
            <a:ext cx="1674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заявления и документов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07242" y="5332164"/>
            <a:ext cx="620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области от 08.11.2019 № 785 </a:t>
            </a:r>
          </a:p>
        </p:txBody>
      </p:sp>
    </p:spTree>
    <p:extLst>
      <p:ext uri="{BB962C8B-B14F-4D97-AF65-F5344CB8AC3E}">
        <p14:creationId xmlns:p14="http://schemas.microsoft.com/office/powerpoint/2010/main" val="41857596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94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Крашенинникова Ольга Александровна</dc:creator>
  <cp:lastModifiedBy>Крашенинникова Ольга Александровна</cp:lastModifiedBy>
  <cp:revision>24</cp:revision>
  <cp:lastPrinted>2019-10-02T15:00:55Z</cp:lastPrinted>
  <dcterms:created xsi:type="dcterms:W3CDTF">2019-10-02T11:46:06Z</dcterms:created>
  <dcterms:modified xsi:type="dcterms:W3CDTF">2021-05-19T06:21:08Z</dcterms:modified>
</cp:coreProperties>
</file>